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36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93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6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57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8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39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51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18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71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76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F751-C252-4E6D-8B3B-D3C8B882F9A8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C306-992E-4F64-8369-8197B0A182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Sony\Desktop\445466C5-B35D-4C88-82A8-B9BCAC50729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18"/>
            <a:ext cx="9144000" cy="687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Sony\Desktop\fjk\1BC88B4B-FB6B-4479-BF20-D858A39A558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5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Sony\Desktop\fjk\E3AF9FE8-BF96-4CBC-B10C-E82D6B6B447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5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Sony\Desktop\fjk\87E626A1-C200-43B9-ACC6-6E18CF84875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1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Sony\Desktop\fjk\08C757D7-A818-4D92-897A-30A08369498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1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Sony\Desktop\fjk\84FC0003-587D-49D5-B1AB-1ACD2FC5395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6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Sony\Desktop\fjk\BA57A2C9-0149-47B5-96C7-48DA38A6CD0C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2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Sony\Desktop\fjk\844A0543-98C2-4186-9522-4BDFF0A99A7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4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Sony\Desktop\fjk\DC2F95F4-8F70-4CED-B383-06E16048567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Sony\Desktop\fjk\IMG-20181224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4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Sony\Desktop\fjk\F23EBED8-23E3-41D1-B2DC-C5C82182B7D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4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Sony\Desktop\fjk\0418A511-8C71-42E9-A1B7-059C4945BE1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0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Sony\Desktop\fjk\24755E79-21BA-4462-8B85-F921F9D6735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3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Ekran Gösterisi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Sony</cp:lastModifiedBy>
  <cp:revision>3</cp:revision>
  <dcterms:created xsi:type="dcterms:W3CDTF">2020-05-09T23:03:17Z</dcterms:created>
  <dcterms:modified xsi:type="dcterms:W3CDTF">2020-05-10T12:55:12Z</dcterms:modified>
</cp:coreProperties>
</file>